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 varScale="1">
        <p:scale>
          <a:sx n="72" d="100"/>
          <a:sy n="72" d="100"/>
        </p:scale>
        <p:origin x="313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7B590-52AA-4D03-897A-4788581D7B92}" type="datetimeFigureOut">
              <a:rPr lang="fr-FR" smtClean="0"/>
              <a:t>28/02/2025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ABCA1-7C8A-4150-A97B-684BF86F21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04817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7B590-52AA-4D03-897A-4788581D7B92}" type="datetimeFigureOut">
              <a:rPr lang="fr-FR" smtClean="0"/>
              <a:t>28/02/2025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ABCA1-7C8A-4150-A97B-684BF86F21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24129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7B590-52AA-4D03-897A-4788581D7B92}" type="datetimeFigureOut">
              <a:rPr lang="fr-FR" smtClean="0"/>
              <a:t>28/02/2025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ABCA1-7C8A-4150-A97B-684BF86F21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36705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7B590-52AA-4D03-897A-4788581D7B92}" type="datetimeFigureOut">
              <a:rPr lang="fr-FR" smtClean="0"/>
              <a:t>28/02/2025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ABCA1-7C8A-4150-A97B-684BF86F21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48275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7B590-52AA-4D03-897A-4788581D7B92}" type="datetimeFigureOut">
              <a:rPr lang="fr-FR" smtClean="0"/>
              <a:t>28/02/2025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ABCA1-7C8A-4150-A97B-684BF86F21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21180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7B590-52AA-4D03-897A-4788581D7B92}" type="datetimeFigureOut">
              <a:rPr lang="fr-FR" smtClean="0"/>
              <a:t>28/02/2025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ABCA1-7C8A-4150-A97B-684BF86F21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61209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7B590-52AA-4D03-897A-4788581D7B92}" type="datetimeFigureOut">
              <a:rPr lang="fr-FR" smtClean="0"/>
              <a:t>28/02/2025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ABCA1-7C8A-4150-A97B-684BF86F21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02348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7B590-52AA-4D03-897A-4788581D7B92}" type="datetimeFigureOut">
              <a:rPr lang="fr-FR" smtClean="0"/>
              <a:t>28/02/2025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ABCA1-7C8A-4150-A97B-684BF86F21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87537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7B590-52AA-4D03-897A-4788581D7B92}" type="datetimeFigureOut">
              <a:rPr lang="fr-FR" smtClean="0"/>
              <a:t>28/02/2025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ABCA1-7C8A-4150-A97B-684BF86F21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41392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7B590-52AA-4D03-897A-4788581D7B92}" type="datetimeFigureOut">
              <a:rPr lang="fr-FR" smtClean="0"/>
              <a:t>28/02/2025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ABCA1-7C8A-4150-A97B-684BF86F21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96760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7B590-52AA-4D03-897A-4788581D7B92}" type="datetimeFigureOut">
              <a:rPr lang="fr-FR" smtClean="0"/>
              <a:t>28/02/2025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ABCA1-7C8A-4150-A97B-684BF86F21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45184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17B590-52AA-4D03-897A-4788581D7B92}" type="datetimeFigureOut">
              <a:rPr lang="fr-FR" smtClean="0"/>
              <a:t>28/02/2025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3ABCA1-7C8A-4150-A97B-684BF86F21B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7862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e 3">
            <a:extLst>
              <a:ext uri="{FF2B5EF4-FFF2-40B4-BE49-F238E27FC236}">
                <a16:creationId xmlns:a16="http://schemas.microsoft.com/office/drawing/2014/main" id="{B88C1053-1CFE-F017-870D-D46B3073EB20}"/>
              </a:ext>
            </a:extLst>
          </p:cNvPr>
          <p:cNvGrpSpPr/>
          <p:nvPr/>
        </p:nvGrpSpPr>
        <p:grpSpPr>
          <a:xfrm>
            <a:off x="237044" y="503839"/>
            <a:ext cx="6383912" cy="1363879"/>
            <a:chOff x="478624" y="616355"/>
            <a:chExt cx="6383912" cy="1363879"/>
          </a:xfrm>
        </p:grpSpPr>
        <p:sp>
          <p:nvSpPr>
            <p:cNvPr id="5" name="Organigramme : Connecteur 4">
              <a:extLst>
                <a:ext uri="{FF2B5EF4-FFF2-40B4-BE49-F238E27FC236}">
                  <a16:creationId xmlns:a16="http://schemas.microsoft.com/office/drawing/2014/main" id="{C54AF506-4496-6370-E35A-D84C8D7F0595}"/>
                </a:ext>
              </a:extLst>
            </p:cNvPr>
            <p:cNvSpPr/>
            <p:nvPr/>
          </p:nvSpPr>
          <p:spPr>
            <a:xfrm>
              <a:off x="478624" y="1260234"/>
              <a:ext cx="800100" cy="720000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8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…</a:t>
              </a:r>
            </a:p>
          </p:txBody>
        </p:sp>
        <p:sp>
          <p:nvSpPr>
            <p:cNvPr id="6" name="Organigramme : Connecteur 5">
              <a:extLst>
                <a:ext uri="{FF2B5EF4-FFF2-40B4-BE49-F238E27FC236}">
                  <a16:creationId xmlns:a16="http://schemas.microsoft.com/office/drawing/2014/main" id="{027B40F1-913D-8D5C-4E30-DC3EBB3DEDFE}"/>
                </a:ext>
              </a:extLst>
            </p:cNvPr>
            <p:cNvSpPr/>
            <p:nvPr/>
          </p:nvSpPr>
          <p:spPr>
            <a:xfrm>
              <a:off x="1621624" y="1260234"/>
              <a:ext cx="800100" cy="720000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8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…</a:t>
              </a:r>
            </a:p>
          </p:txBody>
        </p:sp>
        <p:sp>
          <p:nvSpPr>
            <p:cNvPr id="7" name="Flèche : en arc 6">
              <a:extLst>
                <a:ext uri="{FF2B5EF4-FFF2-40B4-BE49-F238E27FC236}">
                  <a16:creationId xmlns:a16="http://schemas.microsoft.com/office/drawing/2014/main" id="{8C4F3B3A-4F13-A539-8AB6-AD28A1A02E29}"/>
                </a:ext>
              </a:extLst>
            </p:cNvPr>
            <p:cNvSpPr/>
            <p:nvPr/>
          </p:nvSpPr>
          <p:spPr>
            <a:xfrm>
              <a:off x="762256" y="679755"/>
              <a:ext cx="1303867" cy="1160955"/>
            </a:xfrm>
            <a:prstGeom prst="circularArrow">
              <a:avLst>
                <a:gd name="adj1" fmla="val 0"/>
                <a:gd name="adj2" fmla="val 1142319"/>
                <a:gd name="adj3" fmla="val 20520719"/>
                <a:gd name="adj4" fmla="val 10800000"/>
                <a:gd name="adj5" fmla="val 8122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8" name="Organigramme : Connecteur 7">
              <a:extLst>
                <a:ext uri="{FF2B5EF4-FFF2-40B4-BE49-F238E27FC236}">
                  <a16:creationId xmlns:a16="http://schemas.microsoft.com/office/drawing/2014/main" id="{E746F02E-1977-D1E2-1AA1-A5C6E53E4B48}"/>
                </a:ext>
              </a:extLst>
            </p:cNvPr>
            <p:cNvSpPr/>
            <p:nvPr/>
          </p:nvSpPr>
          <p:spPr>
            <a:xfrm>
              <a:off x="1113622" y="616355"/>
              <a:ext cx="601133" cy="419634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fr-FR" sz="2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9" name="Organigramme : Connecteur 8">
              <a:extLst>
                <a:ext uri="{FF2B5EF4-FFF2-40B4-BE49-F238E27FC236}">
                  <a16:creationId xmlns:a16="http://schemas.microsoft.com/office/drawing/2014/main" id="{49697DBB-F702-8837-58BB-EDDE1648BB4A}"/>
                </a:ext>
              </a:extLst>
            </p:cNvPr>
            <p:cNvSpPr/>
            <p:nvPr/>
          </p:nvSpPr>
          <p:spPr>
            <a:xfrm>
              <a:off x="2731827" y="1260234"/>
              <a:ext cx="800100" cy="720000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8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…</a:t>
              </a:r>
            </a:p>
          </p:txBody>
        </p:sp>
        <p:sp>
          <p:nvSpPr>
            <p:cNvPr id="10" name="Flèche : en arc 9">
              <a:extLst>
                <a:ext uri="{FF2B5EF4-FFF2-40B4-BE49-F238E27FC236}">
                  <a16:creationId xmlns:a16="http://schemas.microsoft.com/office/drawing/2014/main" id="{65100516-46A8-1D07-9661-0273A5BB7508}"/>
                </a:ext>
              </a:extLst>
            </p:cNvPr>
            <p:cNvSpPr/>
            <p:nvPr/>
          </p:nvSpPr>
          <p:spPr>
            <a:xfrm>
              <a:off x="1872459" y="679755"/>
              <a:ext cx="1303867" cy="1160955"/>
            </a:xfrm>
            <a:prstGeom prst="circularArrow">
              <a:avLst>
                <a:gd name="adj1" fmla="val 0"/>
                <a:gd name="adj2" fmla="val 1142319"/>
                <a:gd name="adj3" fmla="val 20520719"/>
                <a:gd name="adj4" fmla="val 10800000"/>
                <a:gd name="adj5" fmla="val 8122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11" name="Organigramme : Connecteur 10">
              <a:extLst>
                <a:ext uri="{FF2B5EF4-FFF2-40B4-BE49-F238E27FC236}">
                  <a16:creationId xmlns:a16="http://schemas.microsoft.com/office/drawing/2014/main" id="{31B5FE96-DBCA-1643-7710-5EA69B63351E}"/>
                </a:ext>
              </a:extLst>
            </p:cNvPr>
            <p:cNvSpPr/>
            <p:nvPr/>
          </p:nvSpPr>
          <p:spPr>
            <a:xfrm>
              <a:off x="2223825" y="616355"/>
              <a:ext cx="601133" cy="419634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fr-FR" sz="2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2" name="Organigramme : Connecteur 11">
              <a:extLst>
                <a:ext uri="{FF2B5EF4-FFF2-40B4-BE49-F238E27FC236}">
                  <a16:creationId xmlns:a16="http://schemas.microsoft.com/office/drawing/2014/main" id="{26D23040-EDF6-1B12-CD77-ACC5779FA14D}"/>
                </a:ext>
              </a:extLst>
            </p:cNvPr>
            <p:cNvSpPr/>
            <p:nvPr/>
          </p:nvSpPr>
          <p:spPr>
            <a:xfrm>
              <a:off x="3842030" y="1260234"/>
              <a:ext cx="800100" cy="720000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8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…</a:t>
              </a:r>
            </a:p>
          </p:txBody>
        </p:sp>
        <p:sp>
          <p:nvSpPr>
            <p:cNvPr id="13" name="Flèche : en arc 12">
              <a:extLst>
                <a:ext uri="{FF2B5EF4-FFF2-40B4-BE49-F238E27FC236}">
                  <a16:creationId xmlns:a16="http://schemas.microsoft.com/office/drawing/2014/main" id="{39DAE25E-1E30-8E1A-6E63-504D340CE27D}"/>
                </a:ext>
              </a:extLst>
            </p:cNvPr>
            <p:cNvSpPr/>
            <p:nvPr/>
          </p:nvSpPr>
          <p:spPr>
            <a:xfrm>
              <a:off x="2982662" y="679755"/>
              <a:ext cx="1303867" cy="1160955"/>
            </a:xfrm>
            <a:prstGeom prst="circularArrow">
              <a:avLst>
                <a:gd name="adj1" fmla="val 0"/>
                <a:gd name="adj2" fmla="val 1142319"/>
                <a:gd name="adj3" fmla="val 20520719"/>
                <a:gd name="adj4" fmla="val 10800000"/>
                <a:gd name="adj5" fmla="val 8122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14" name="Organigramme : Connecteur 13">
              <a:extLst>
                <a:ext uri="{FF2B5EF4-FFF2-40B4-BE49-F238E27FC236}">
                  <a16:creationId xmlns:a16="http://schemas.microsoft.com/office/drawing/2014/main" id="{7BE6DAC1-96FE-0F79-EFE7-C82DA0225729}"/>
                </a:ext>
              </a:extLst>
            </p:cNvPr>
            <p:cNvSpPr/>
            <p:nvPr/>
          </p:nvSpPr>
          <p:spPr>
            <a:xfrm>
              <a:off x="3334028" y="616355"/>
              <a:ext cx="601133" cy="419634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fr-FR" sz="2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5" name="Organigramme : Connecteur 14">
              <a:extLst>
                <a:ext uri="{FF2B5EF4-FFF2-40B4-BE49-F238E27FC236}">
                  <a16:creationId xmlns:a16="http://schemas.microsoft.com/office/drawing/2014/main" id="{B1C2782C-BA94-9F33-80CA-9A8E93F9115C}"/>
                </a:ext>
              </a:extLst>
            </p:cNvPr>
            <p:cNvSpPr/>
            <p:nvPr/>
          </p:nvSpPr>
          <p:spPr>
            <a:xfrm>
              <a:off x="4952233" y="1260234"/>
              <a:ext cx="800100" cy="720000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8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…</a:t>
              </a:r>
            </a:p>
          </p:txBody>
        </p:sp>
        <p:sp>
          <p:nvSpPr>
            <p:cNvPr id="16" name="Flèche : en arc 15">
              <a:extLst>
                <a:ext uri="{FF2B5EF4-FFF2-40B4-BE49-F238E27FC236}">
                  <a16:creationId xmlns:a16="http://schemas.microsoft.com/office/drawing/2014/main" id="{0BF02F35-9082-E772-3B66-B9682376DDEC}"/>
                </a:ext>
              </a:extLst>
            </p:cNvPr>
            <p:cNvSpPr/>
            <p:nvPr/>
          </p:nvSpPr>
          <p:spPr>
            <a:xfrm>
              <a:off x="4092865" y="679755"/>
              <a:ext cx="1303867" cy="1160955"/>
            </a:xfrm>
            <a:prstGeom prst="circularArrow">
              <a:avLst>
                <a:gd name="adj1" fmla="val 0"/>
                <a:gd name="adj2" fmla="val 1142319"/>
                <a:gd name="adj3" fmla="val 20520719"/>
                <a:gd name="adj4" fmla="val 10800000"/>
                <a:gd name="adj5" fmla="val 8122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17" name="Organigramme : Connecteur 16">
              <a:extLst>
                <a:ext uri="{FF2B5EF4-FFF2-40B4-BE49-F238E27FC236}">
                  <a16:creationId xmlns:a16="http://schemas.microsoft.com/office/drawing/2014/main" id="{7495FFEB-27BF-D0AA-3D17-FB1D8C2C4C7D}"/>
                </a:ext>
              </a:extLst>
            </p:cNvPr>
            <p:cNvSpPr/>
            <p:nvPr/>
          </p:nvSpPr>
          <p:spPr>
            <a:xfrm>
              <a:off x="6062436" y="1260234"/>
              <a:ext cx="800100" cy="720000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fr-FR" sz="28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…</a:t>
              </a:r>
            </a:p>
          </p:txBody>
        </p:sp>
        <p:sp>
          <p:nvSpPr>
            <p:cNvPr id="18" name="Flèche : en arc 17">
              <a:extLst>
                <a:ext uri="{FF2B5EF4-FFF2-40B4-BE49-F238E27FC236}">
                  <a16:creationId xmlns:a16="http://schemas.microsoft.com/office/drawing/2014/main" id="{02D73E7E-0297-980C-1D3B-1F7DB0053FD2}"/>
                </a:ext>
              </a:extLst>
            </p:cNvPr>
            <p:cNvSpPr/>
            <p:nvPr/>
          </p:nvSpPr>
          <p:spPr>
            <a:xfrm>
              <a:off x="5203068" y="679755"/>
              <a:ext cx="1303867" cy="1160955"/>
            </a:xfrm>
            <a:prstGeom prst="circularArrow">
              <a:avLst>
                <a:gd name="adj1" fmla="val 0"/>
                <a:gd name="adj2" fmla="val 1142319"/>
                <a:gd name="adj3" fmla="val 20520719"/>
                <a:gd name="adj4" fmla="val 10800000"/>
                <a:gd name="adj5" fmla="val 8122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19" name="Organigramme : Connecteur 18">
              <a:extLst>
                <a:ext uri="{FF2B5EF4-FFF2-40B4-BE49-F238E27FC236}">
                  <a16:creationId xmlns:a16="http://schemas.microsoft.com/office/drawing/2014/main" id="{932F7242-02FC-33B4-1A54-92F7C9470A96}"/>
                </a:ext>
              </a:extLst>
            </p:cNvPr>
            <p:cNvSpPr/>
            <p:nvPr/>
          </p:nvSpPr>
          <p:spPr>
            <a:xfrm>
              <a:off x="5554434" y="616355"/>
              <a:ext cx="601133" cy="419634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fr-FR" sz="2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20" name="Organigramme : Connecteur 19">
            <a:extLst>
              <a:ext uri="{FF2B5EF4-FFF2-40B4-BE49-F238E27FC236}">
                <a16:creationId xmlns:a16="http://schemas.microsoft.com/office/drawing/2014/main" id="{44111350-4280-FED7-293D-AFF865F8362A}"/>
              </a:ext>
            </a:extLst>
          </p:cNvPr>
          <p:cNvSpPr/>
          <p:nvPr/>
        </p:nvSpPr>
        <p:spPr>
          <a:xfrm>
            <a:off x="4211202" y="503839"/>
            <a:ext cx="601133" cy="419634"/>
          </a:xfrm>
          <a:prstGeom prst="flowChartConnector">
            <a:avLst/>
          </a:prstGeom>
          <a:solidFill>
            <a:schemeClr val="bg1"/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fr-FR" sz="2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2" name="Organigramme : Connecteur 21">
            <a:extLst>
              <a:ext uri="{FF2B5EF4-FFF2-40B4-BE49-F238E27FC236}">
                <a16:creationId xmlns:a16="http://schemas.microsoft.com/office/drawing/2014/main" id="{4D614718-3049-7F20-9E0B-B6E05D1263DD}"/>
              </a:ext>
            </a:extLst>
          </p:cNvPr>
          <p:cNvSpPr/>
          <p:nvPr/>
        </p:nvSpPr>
        <p:spPr>
          <a:xfrm>
            <a:off x="839245" y="4129457"/>
            <a:ext cx="800100" cy="720000"/>
          </a:xfrm>
          <a:prstGeom prst="flowChartConnector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2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…</a:t>
            </a:r>
          </a:p>
        </p:txBody>
      </p:sp>
      <p:sp>
        <p:nvSpPr>
          <p:cNvPr id="23" name="Organigramme : Connecteur 22">
            <a:extLst>
              <a:ext uri="{FF2B5EF4-FFF2-40B4-BE49-F238E27FC236}">
                <a16:creationId xmlns:a16="http://schemas.microsoft.com/office/drawing/2014/main" id="{FFAC255C-5795-37CA-518D-37A50F7338A5}"/>
              </a:ext>
            </a:extLst>
          </p:cNvPr>
          <p:cNvSpPr/>
          <p:nvPr/>
        </p:nvSpPr>
        <p:spPr>
          <a:xfrm>
            <a:off x="1982245" y="4129457"/>
            <a:ext cx="800100" cy="720000"/>
          </a:xfrm>
          <a:prstGeom prst="flowChartConnector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2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…</a:t>
            </a:r>
          </a:p>
        </p:txBody>
      </p:sp>
      <p:sp>
        <p:nvSpPr>
          <p:cNvPr id="24" name="Flèche : en arc 23">
            <a:extLst>
              <a:ext uri="{FF2B5EF4-FFF2-40B4-BE49-F238E27FC236}">
                <a16:creationId xmlns:a16="http://schemas.microsoft.com/office/drawing/2014/main" id="{242191CB-56A8-9E4B-E368-F6EC8E41F425}"/>
              </a:ext>
            </a:extLst>
          </p:cNvPr>
          <p:cNvSpPr/>
          <p:nvPr/>
        </p:nvSpPr>
        <p:spPr>
          <a:xfrm>
            <a:off x="1122877" y="3548978"/>
            <a:ext cx="1303867" cy="1160955"/>
          </a:xfrm>
          <a:prstGeom prst="circularArrow">
            <a:avLst>
              <a:gd name="adj1" fmla="val 0"/>
              <a:gd name="adj2" fmla="val 1142319"/>
              <a:gd name="adj3" fmla="val 20520719"/>
              <a:gd name="adj4" fmla="val 10800000"/>
              <a:gd name="adj5" fmla="val 8122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5" name="Organigramme : Connecteur 24">
            <a:extLst>
              <a:ext uri="{FF2B5EF4-FFF2-40B4-BE49-F238E27FC236}">
                <a16:creationId xmlns:a16="http://schemas.microsoft.com/office/drawing/2014/main" id="{B461AD8B-1E04-D58C-080E-A53B60A33C6C}"/>
              </a:ext>
            </a:extLst>
          </p:cNvPr>
          <p:cNvSpPr/>
          <p:nvPr/>
        </p:nvSpPr>
        <p:spPr>
          <a:xfrm>
            <a:off x="1474243" y="3485578"/>
            <a:ext cx="601133" cy="419634"/>
          </a:xfrm>
          <a:prstGeom prst="flowChartConnector">
            <a:avLst/>
          </a:prstGeom>
          <a:solidFill>
            <a:schemeClr val="bg1"/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fr-FR" sz="2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6" name="Organigramme : Connecteur 25">
            <a:extLst>
              <a:ext uri="{FF2B5EF4-FFF2-40B4-BE49-F238E27FC236}">
                <a16:creationId xmlns:a16="http://schemas.microsoft.com/office/drawing/2014/main" id="{BCEC6CA1-8E3D-D871-DA64-F9CCB89F25E8}"/>
              </a:ext>
            </a:extLst>
          </p:cNvPr>
          <p:cNvSpPr/>
          <p:nvPr/>
        </p:nvSpPr>
        <p:spPr>
          <a:xfrm>
            <a:off x="3092448" y="4129457"/>
            <a:ext cx="800100" cy="720000"/>
          </a:xfrm>
          <a:prstGeom prst="flowChartConnector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2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…</a:t>
            </a:r>
          </a:p>
        </p:txBody>
      </p:sp>
      <p:sp>
        <p:nvSpPr>
          <p:cNvPr id="27" name="Flèche : en arc 26">
            <a:extLst>
              <a:ext uri="{FF2B5EF4-FFF2-40B4-BE49-F238E27FC236}">
                <a16:creationId xmlns:a16="http://schemas.microsoft.com/office/drawing/2014/main" id="{9D7D18CF-8748-FB36-E3F8-27B1131D4757}"/>
              </a:ext>
            </a:extLst>
          </p:cNvPr>
          <p:cNvSpPr/>
          <p:nvPr/>
        </p:nvSpPr>
        <p:spPr>
          <a:xfrm>
            <a:off x="2233080" y="3548978"/>
            <a:ext cx="1303867" cy="1160955"/>
          </a:xfrm>
          <a:prstGeom prst="circularArrow">
            <a:avLst>
              <a:gd name="adj1" fmla="val 0"/>
              <a:gd name="adj2" fmla="val 1142319"/>
              <a:gd name="adj3" fmla="val 20520719"/>
              <a:gd name="adj4" fmla="val 10800000"/>
              <a:gd name="adj5" fmla="val 8122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8" name="Organigramme : Connecteur 27">
            <a:extLst>
              <a:ext uri="{FF2B5EF4-FFF2-40B4-BE49-F238E27FC236}">
                <a16:creationId xmlns:a16="http://schemas.microsoft.com/office/drawing/2014/main" id="{8AA6D575-78F9-A570-42EA-A787D94491D7}"/>
              </a:ext>
            </a:extLst>
          </p:cNvPr>
          <p:cNvSpPr/>
          <p:nvPr/>
        </p:nvSpPr>
        <p:spPr>
          <a:xfrm>
            <a:off x="2584446" y="3485578"/>
            <a:ext cx="601133" cy="419634"/>
          </a:xfrm>
          <a:prstGeom prst="flowChartConnector">
            <a:avLst/>
          </a:prstGeom>
          <a:solidFill>
            <a:schemeClr val="bg1"/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fr-FR" sz="2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9" name="Organigramme : Connecteur 28">
            <a:extLst>
              <a:ext uri="{FF2B5EF4-FFF2-40B4-BE49-F238E27FC236}">
                <a16:creationId xmlns:a16="http://schemas.microsoft.com/office/drawing/2014/main" id="{877AB937-4EE2-9910-6E4D-FA89080DDC44}"/>
              </a:ext>
            </a:extLst>
          </p:cNvPr>
          <p:cNvSpPr/>
          <p:nvPr/>
        </p:nvSpPr>
        <p:spPr>
          <a:xfrm>
            <a:off x="4202651" y="4129457"/>
            <a:ext cx="800100" cy="720000"/>
          </a:xfrm>
          <a:prstGeom prst="flowChartConnector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2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…</a:t>
            </a:r>
          </a:p>
        </p:txBody>
      </p:sp>
      <p:sp>
        <p:nvSpPr>
          <p:cNvPr id="30" name="Flèche : en arc 29">
            <a:extLst>
              <a:ext uri="{FF2B5EF4-FFF2-40B4-BE49-F238E27FC236}">
                <a16:creationId xmlns:a16="http://schemas.microsoft.com/office/drawing/2014/main" id="{208EA832-C66C-3671-6473-E111DA6F6BC7}"/>
              </a:ext>
            </a:extLst>
          </p:cNvPr>
          <p:cNvSpPr/>
          <p:nvPr/>
        </p:nvSpPr>
        <p:spPr>
          <a:xfrm>
            <a:off x="3343283" y="3548978"/>
            <a:ext cx="1303867" cy="1160955"/>
          </a:xfrm>
          <a:prstGeom prst="circularArrow">
            <a:avLst>
              <a:gd name="adj1" fmla="val 0"/>
              <a:gd name="adj2" fmla="val 1142319"/>
              <a:gd name="adj3" fmla="val 20520719"/>
              <a:gd name="adj4" fmla="val 10800000"/>
              <a:gd name="adj5" fmla="val 8122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1" name="Organigramme : Connecteur 30">
            <a:extLst>
              <a:ext uri="{FF2B5EF4-FFF2-40B4-BE49-F238E27FC236}">
                <a16:creationId xmlns:a16="http://schemas.microsoft.com/office/drawing/2014/main" id="{19E8D2E8-9F19-B8D5-B923-C9C6166E35EF}"/>
              </a:ext>
            </a:extLst>
          </p:cNvPr>
          <p:cNvSpPr/>
          <p:nvPr/>
        </p:nvSpPr>
        <p:spPr>
          <a:xfrm>
            <a:off x="3694649" y="3485578"/>
            <a:ext cx="601133" cy="419634"/>
          </a:xfrm>
          <a:prstGeom prst="flowChartConnector">
            <a:avLst/>
          </a:prstGeom>
          <a:solidFill>
            <a:schemeClr val="bg1"/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fr-FR" sz="2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2" name="Organigramme : Connecteur 31">
            <a:extLst>
              <a:ext uri="{FF2B5EF4-FFF2-40B4-BE49-F238E27FC236}">
                <a16:creationId xmlns:a16="http://schemas.microsoft.com/office/drawing/2014/main" id="{FFC60874-0699-78DE-044C-804DD6B8D7C4}"/>
              </a:ext>
            </a:extLst>
          </p:cNvPr>
          <p:cNvSpPr/>
          <p:nvPr/>
        </p:nvSpPr>
        <p:spPr>
          <a:xfrm>
            <a:off x="5312854" y="4129457"/>
            <a:ext cx="800100" cy="720000"/>
          </a:xfrm>
          <a:prstGeom prst="flowChartConnector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2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…</a:t>
            </a:r>
          </a:p>
        </p:txBody>
      </p:sp>
      <p:sp>
        <p:nvSpPr>
          <p:cNvPr id="33" name="Flèche : en arc 32">
            <a:extLst>
              <a:ext uri="{FF2B5EF4-FFF2-40B4-BE49-F238E27FC236}">
                <a16:creationId xmlns:a16="http://schemas.microsoft.com/office/drawing/2014/main" id="{622BBC11-8A32-2515-8BC5-ADF98CEB7679}"/>
              </a:ext>
            </a:extLst>
          </p:cNvPr>
          <p:cNvSpPr/>
          <p:nvPr/>
        </p:nvSpPr>
        <p:spPr>
          <a:xfrm>
            <a:off x="4453486" y="3548978"/>
            <a:ext cx="1303867" cy="1160955"/>
          </a:xfrm>
          <a:prstGeom prst="circularArrow">
            <a:avLst>
              <a:gd name="adj1" fmla="val 0"/>
              <a:gd name="adj2" fmla="val 1142319"/>
              <a:gd name="adj3" fmla="val 20520719"/>
              <a:gd name="adj4" fmla="val 10800000"/>
              <a:gd name="adj5" fmla="val 8122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7" name="Organigramme : Connecteur 36">
            <a:extLst>
              <a:ext uri="{FF2B5EF4-FFF2-40B4-BE49-F238E27FC236}">
                <a16:creationId xmlns:a16="http://schemas.microsoft.com/office/drawing/2014/main" id="{4A488F7F-DEDB-6528-8D21-745FC6F0637B}"/>
              </a:ext>
            </a:extLst>
          </p:cNvPr>
          <p:cNvSpPr/>
          <p:nvPr/>
        </p:nvSpPr>
        <p:spPr>
          <a:xfrm>
            <a:off x="4813403" y="3485578"/>
            <a:ext cx="601133" cy="419634"/>
          </a:xfrm>
          <a:prstGeom prst="flowChartConnector">
            <a:avLst/>
          </a:prstGeom>
          <a:solidFill>
            <a:schemeClr val="bg1"/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fr-FR" sz="2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8" name="Organigramme : Connecteur 37">
            <a:extLst>
              <a:ext uri="{FF2B5EF4-FFF2-40B4-BE49-F238E27FC236}">
                <a16:creationId xmlns:a16="http://schemas.microsoft.com/office/drawing/2014/main" id="{CD5E275A-38D0-8193-77C2-38B75EA289CE}"/>
              </a:ext>
            </a:extLst>
          </p:cNvPr>
          <p:cNvSpPr/>
          <p:nvPr/>
        </p:nvSpPr>
        <p:spPr>
          <a:xfrm>
            <a:off x="1544611" y="6890720"/>
            <a:ext cx="800100" cy="720000"/>
          </a:xfrm>
          <a:prstGeom prst="flowChartConnector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2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…</a:t>
            </a:r>
          </a:p>
        </p:txBody>
      </p:sp>
      <p:sp>
        <p:nvSpPr>
          <p:cNvPr id="39" name="Organigramme : Connecteur 38">
            <a:extLst>
              <a:ext uri="{FF2B5EF4-FFF2-40B4-BE49-F238E27FC236}">
                <a16:creationId xmlns:a16="http://schemas.microsoft.com/office/drawing/2014/main" id="{8EDD7E2F-DEF4-8CEF-129B-4AFF62F27956}"/>
              </a:ext>
            </a:extLst>
          </p:cNvPr>
          <p:cNvSpPr/>
          <p:nvPr/>
        </p:nvSpPr>
        <p:spPr>
          <a:xfrm>
            <a:off x="2687611" y="6890720"/>
            <a:ext cx="800100" cy="720000"/>
          </a:xfrm>
          <a:prstGeom prst="flowChartConnector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2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…</a:t>
            </a:r>
          </a:p>
        </p:txBody>
      </p:sp>
      <p:sp>
        <p:nvSpPr>
          <p:cNvPr id="40" name="Flèche : en arc 39">
            <a:extLst>
              <a:ext uri="{FF2B5EF4-FFF2-40B4-BE49-F238E27FC236}">
                <a16:creationId xmlns:a16="http://schemas.microsoft.com/office/drawing/2014/main" id="{C3C34110-D0E0-DB51-6690-D3A8A6FDDDB3}"/>
              </a:ext>
            </a:extLst>
          </p:cNvPr>
          <p:cNvSpPr/>
          <p:nvPr/>
        </p:nvSpPr>
        <p:spPr>
          <a:xfrm>
            <a:off x="1828243" y="6310241"/>
            <a:ext cx="1303867" cy="1160955"/>
          </a:xfrm>
          <a:prstGeom prst="circularArrow">
            <a:avLst>
              <a:gd name="adj1" fmla="val 0"/>
              <a:gd name="adj2" fmla="val 1142319"/>
              <a:gd name="adj3" fmla="val 20520719"/>
              <a:gd name="adj4" fmla="val 10800000"/>
              <a:gd name="adj5" fmla="val 8122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1" name="Organigramme : Connecteur 40">
            <a:extLst>
              <a:ext uri="{FF2B5EF4-FFF2-40B4-BE49-F238E27FC236}">
                <a16:creationId xmlns:a16="http://schemas.microsoft.com/office/drawing/2014/main" id="{A2551528-7762-CA41-80FF-245A706F871B}"/>
              </a:ext>
            </a:extLst>
          </p:cNvPr>
          <p:cNvSpPr/>
          <p:nvPr/>
        </p:nvSpPr>
        <p:spPr>
          <a:xfrm>
            <a:off x="2179609" y="6246841"/>
            <a:ext cx="601133" cy="419634"/>
          </a:xfrm>
          <a:prstGeom prst="flowChartConnector">
            <a:avLst/>
          </a:prstGeom>
          <a:solidFill>
            <a:schemeClr val="bg1"/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fr-FR" sz="2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2" name="Organigramme : Connecteur 41">
            <a:extLst>
              <a:ext uri="{FF2B5EF4-FFF2-40B4-BE49-F238E27FC236}">
                <a16:creationId xmlns:a16="http://schemas.microsoft.com/office/drawing/2014/main" id="{E699C8C2-9B91-EBDC-D780-DB6B8B48778C}"/>
              </a:ext>
            </a:extLst>
          </p:cNvPr>
          <p:cNvSpPr/>
          <p:nvPr/>
        </p:nvSpPr>
        <p:spPr>
          <a:xfrm>
            <a:off x="3797814" y="6890720"/>
            <a:ext cx="800100" cy="720000"/>
          </a:xfrm>
          <a:prstGeom prst="flowChartConnector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2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…</a:t>
            </a:r>
          </a:p>
        </p:txBody>
      </p:sp>
      <p:sp>
        <p:nvSpPr>
          <p:cNvPr id="43" name="Flèche : en arc 42">
            <a:extLst>
              <a:ext uri="{FF2B5EF4-FFF2-40B4-BE49-F238E27FC236}">
                <a16:creationId xmlns:a16="http://schemas.microsoft.com/office/drawing/2014/main" id="{6E1B5A00-B0E9-0ACF-2A4C-AD19C5D07DBA}"/>
              </a:ext>
            </a:extLst>
          </p:cNvPr>
          <p:cNvSpPr/>
          <p:nvPr/>
        </p:nvSpPr>
        <p:spPr>
          <a:xfrm>
            <a:off x="2938446" y="6310241"/>
            <a:ext cx="1303867" cy="1160955"/>
          </a:xfrm>
          <a:prstGeom prst="circularArrow">
            <a:avLst>
              <a:gd name="adj1" fmla="val 0"/>
              <a:gd name="adj2" fmla="val 1142319"/>
              <a:gd name="adj3" fmla="val 20520719"/>
              <a:gd name="adj4" fmla="val 10800000"/>
              <a:gd name="adj5" fmla="val 8122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4" name="Organigramme : Connecteur 43">
            <a:extLst>
              <a:ext uri="{FF2B5EF4-FFF2-40B4-BE49-F238E27FC236}">
                <a16:creationId xmlns:a16="http://schemas.microsoft.com/office/drawing/2014/main" id="{E7E6ED1B-AACB-DB39-6431-75A41E7F63DA}"/>
              </a:ext>
            </a:extLst>
          </p:cNvPr>
          <p:cNvSpPr/>
          <p:nvPr/>
        </p:nvSpPr>
        <p:spPr>
          <a:xfrm>
            <a:off x="3289812" y="6246841"/>
            <a:ext cx="601133" cy="419634"/>
          </a:xfrm>
          <a:prstGeom prst="flowChartConnector">
            <a:avLst/>
          </a:prstGeom>
          <a:solidFill>
            <a:schemeClr val="bg1"/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fr-FR" sz="2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5" name="Organigramme : Connecteur 44">
            <a:extLst>
              <a:ext uri="{FF2B5EF4-FFF2-40B4-BE49-F238E27FC236}">
                <a16:creationId xmlns:a16="http://schemas.microsoft.com/office/drawing/2014/main" id="{C76A3490-4B1E-7C17-3E1B-756AE989AF90}"/>
              </a:ext>
            </a:extLst>
          </p:cNvPr>
          <p:cNvSpPr/>
          <p:nvPr/>
        </p:nvSpPr>
        <p:spPr>
          <a:xfrm>
            <a:off x="4908017" y="6890720"/>
            <a:ext cx="800100" cy="720000"/>
          </a:xfrm>
          <a:prstGeom prst="flowChartConnector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2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…</a:t>
            </a:r>
          </a:p>
        </p:txBody>
      </p:sp>
      <p:sp>
        <p:nvSpPr>
          <p:cNvPr id="46" name="Flèche : en arc 45">
            <a:extLst>
              <a:ext uri="{FF2B5EF4-FFF2-40B4-BE49-F238E27FC236}">
                <a16:creationId xmlns:a16="http://schemas.microsoft.com/office/drawing/2014/main" id="{30A425B5-0927-74C2-7128-7798A761E291}"/>
              </a:ext>
            </a:extLst>
          </p:cNvPr>
          <p:cNvSpPr/>
          <p:nvPr/>
        </p:nvSpPr>
        <p:spPr>
          <a:xfrm>
            <a:off x="4048649" y="6310241"/>
            <a:ext cx="1303867" cy="1160955"/>
          </a:xfrm>
          <a:prstGeom prst="circularArrow">
            <a:avLst>
              <a:gd name="adj1" fmla="val 0"/>
              <a:gd name="adj2" fmla="val 1142319"/>
              <a:gd name="adj3" fmla="val 20520719"/>
              <a:gd name="adj4" fmla="val 10800000"/>
              <a:gd name="adj5" fmla="val 8122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7" name="Organigramme : Connecteur 46">
            <a:extLst>
              <a:ext uri="{FF2B5EF4-FFF2-40B4-BE49-F238E27FC236}">
                <a16:creationId xmlns:a16="http://schemas.microsoft.com/office/drawing/2014/main" id="{97B3E6B1-CD6A-72C4-91FF-A74D0EE3772F}"/>
              </a:ext>
            </a:extLst>
          </p:cNvPr>
          <p:cNvSpPr/>
          <p:nvPr/>
        </p:nvSpPr>
        <p:spPr>
          <a:xfrm>
            <a:off x="4400015" y="6246841"/>
            <a:ext cx="601133" cy="419634"/>
          </a:xfrm>
          <a:prstGeom prst="flowChartConnector">
            <a:avLst/>
          </a:prstGeom>
          <a:solidFill>
            <a:schemeClr val="bg1"/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fr-FR" sz="2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301691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</TotalTime>
  <Words>15</Words>
  <Application>Microsoft Office PowerPoint</Application>
  <PresentationFormat>Format A4 (210 x 297 mm)</PresentationFormat>
  <Paragraphs>15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MH</dc:creator>
  <cp:lastModifiedBy>MH</cp:lastModifiedBy>
  <cp:revision>2</cp:revision>
  <dcterms:created xsi:type="dcterms:W3CDTF">2025-02-28T08:45:27Z</dcterms:created>
  <dcterms:modified xsi:type="dcterms:W3CDTF">2025-02-28T08:46:59Z</dcterms:modified>
</cp:coreProperties>
</file>